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2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fif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web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18.gi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71FCE-2C90-4ABE-8ED3-5CF6D1E4A30A}"/>
              </a:ext>
            </a:extLst>
          </p:cNvPr>
          <p:cNvGrpSpPr/>
          <p:nvPr/>
        </p:nvGrpSpPr>
        <p:grpSpPr>
          <a:xfrm>
            <a:off x="2432409" y="5480050"/>
            <a:ext cx="7051663" cy="1939925"/>
            <a:chOff x="2432409" y="4270375"/>
            <a:chExt cx="7051663" cy="1939925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4279900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4270375"/>
              <a:ext cx="4762847" cy="1939925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35" y="2149727"/>
            <a:ext cx="2040574" cy="78054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86" y="3801826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88" y="515848"/>
            <a:ext cx="1496895" cy="842696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685370"/>
            <a:ext cx="2718175" cy="672748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276740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28167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12" y="124396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45" y="526847"/>
            <a:ext cx="2127664" cy="877848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00" y="3714750"/>
            <a:ext cx="3320612" cy="64336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E4B129-C143-4E6C-9B24-7DE856BE9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32" y="1725762"/>
            <a:ext cx="2863437" cy="16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4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19</cp:revision>
  <dcterms:created xsi:type="dcterms:W3CDTF">2020-01-03T16:18:33Z</dcterms:created>
  <dcterms:modified xsi:type="dcterms:W3CDTF">2020-01-31T08:28:13Z</dcterms:modified>
</cp:coreProperties>
</file>